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ardsectie" id="{326CBBFC-3891-4882-AFC2-3D69851960C4}">
          <p14:sldIdLst>
            <p14:sldId id="256"/>
          </p14:sldIdLst>
        </p14:section>
        <p14:section name="Naamloze sectie" id="{75D4B8FD-1F88-4EB9-BA80-59463BB7CA6C}">
          <p14:sldIdLst>
            <p14:sldId id="257"/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9DEC4-83AE-4DB7-86E3-B77CEEB9E838}" type="datetimeFigureOut">
              <a:rPr lang="nl-NL" smtClean="0"/>
              <a:t>26-9-2019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348C9-06E9-4DCA-B6C1-E89428566C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1758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9DEC4-83AE-4DB7-86E3-B77CEEB9E838}" type="datetimeFigureOut">
              <a:rPr lang="nl-NL" smtClean="0"/>
              <a:t>26-9-2019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348C9-06E9-4DCA-B6C1-E89428566C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38814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9DEC4-83AE-4DB7-86E3-B77CEEB9E838}" type="datetimeFigureOut">
              <a:rPr lang="nl-NL" smtClean="0"/>
              <a:t>26-9-2019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348C9-06E9-4DCA-B6C1-E89428566C40}" type="slidenum">
              <a:rPr lang="nl-NL" smtClean="0"/>
              <a:t>‹nr.›</a:t>
            </a:fld>
            <a:endParaRPr lang="nl-N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00949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9DEC4-83AE-4DB7-86E3-B77CEEB9E838}" type="datetimeFigureOut">
              <a:rPr lang="nl-NL" smtClean="0"/>
              <a:t>26-9-2019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348C9-06E9-4DCA-B6C1-E89428566C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93385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9DEC4-83AE-4DB7-86E3-B77CEEB9E838}" type="datetimeFigureOut">
              <a:rPr lang="nl-NL" smtClean="0"/>
              <a:t>26-9-2019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348C9-06E9-4DCA-B6C1-E89428566C40}" type="slidenum">
              <a:rPr lang="nl-NL" smtClean="0"/>
              <a:t>‹nr.›</a:t>
            </a:fld>
            <a:endParaRPr lang="nl-N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411766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9DEC4-83AE-4DB7-86E3-B77CEEB9E838}" type="datetimeFigureOut">
              <a:rPr lang="nl-NL" smtClean="0"/>
              <a:t>26-9-2019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348C9-06E9-4DCA-B6C1-E89428566C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70994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9DEC4-83AE-4DB7-86E3-B77CEEB9E838}" type="datetimeFigureOut">
              <a:rPr lang="nl-NL" smtClean="0"/>
              <a:t>26-9-2019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348C9-06E9-4DCA-B6C1-E89428566C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464970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9DEC4-83AE-4DB7-86E3-B77CEEB9E838}" type="datetimeFigureOut">
              <a:rPr lang="nl-NL" smtClean="0"/>
              <a:t>26-9-2019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348C9-06E9-4DCA-B6C1-E89428566C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8284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9DEC4-83AE-4DB7-86E3-B77CEEB9E838}" type="datetimeFigureOut">
              <a:rPr lang="nl-NL" smtClean="0"/>
              <a:t>26-9-2019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348C9-06E9-4DCA-B6C1-E89428566C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06278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9DEC4-83AE-4DB7-86E3-B77CEEB9E838}" type="datetimeFigureOut">
              <a:rPr lang="nl-NL" smtClean="0"/>
              <a:t>26-9-2019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348C9-06E9-4DCA-B6C1-E89428566C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8654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9DEC4-83AE-4DB7-86E3-B77CEEB9E838}" type="datetimeFigureOut">
              <a:rPr lang="nl-NL" smtClean="0"/>
              <a:t>26-9-2019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348C9-06E9-4DCA-B6C1-E89428566C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1277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9DEC4-83AE-4DB7-86E3-B77CEEB9E838}" type="datetimeFigureOut">
              <a:rPr lang="nl-NL" smtClean="0"/>
              <a:t>26-9-2019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348C9-06E9-4DCA-B6C1-E89428566C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5562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9DEC4-83AE-4DB7-86E3-B77CEEB9E838}" type="datetimeFigureOut">
              <a:rPr lang="nl-NL" smtClean="0"/>
              <a:t>26-9-2019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348C9-06E9-4DCA-B6C1-E89428566C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38182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9DEC4-83AE-4DB7-86E3-B77CEEB9E838}" type="datetimeFigureOut">
              <a:rPr lang="nl-NL" smtClean="0"/>
              <a:t>26-9-2019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348C9-06E9-4DCA-B6C1-E89428566C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13624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9DEC4-83AE-4DB7-86E3-B77CEEB9E838}" type="datetimeFigureOut">
              <a:rPr lang="nl-NL" smtClean="0"/>
              <a:t>26-9-2019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348C9-06E9-4DCA-B6C1-E89428566C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1548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9DEC4-83AE-4DB7-86E3-B77CEEB9E838}" type="datetimeFigureOut">
              <a:rPr lang="nl-NL" smtClean="0"/>
              <a:t>26-9-2019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348C9-06E9-4DCA-B6C1-E89428566C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8559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9DEC4-83AE-4DB7-86E3-B77CEEB9E838}" type="datetimeFigureOut">
              <a:rPr lang="nl-NL" smtClean="0"/>
              <a:t>26-9-2019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56348C9-06E9-4DCA-B6C1-E89428566C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2580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8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3F490C-F077-48F9-B4B7-0D1C4F925A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66052" y="1052812"/>
            <a:ext cx="3668333" cy="1646302"/>
          </a:xfrm>
        </p:spPr>
        <p:txBody>
          <a:bodyPr/>
          <a:lstStyle/>
          <a:p>
            <a:r>
              <a:rPr lang="nl-NL" dirty="0" err="1"/>
              <a:t>infographic</a:t>
            </a:r>
            <a:endParaRPr lang="nl-NL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5A8D5B8-BC21-47F7-9852-966994A397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84057" y="2699114"/>
            <a:ext cx="3925090" cy="1096899"/>
          </a:xfrm>
        </p:spPr>
        <p:txBody>
          <a:bodyPr/>
          <a:lstStyle/>
          <a:p>
            <a:r>
              <a:rPr lang="nl-NL" dirty="0" err="1"/>
              <a:t>Infographic</a:t>
            </a:r>
            <a:r>
              <a:rPr lang="nl-NL" dirty="0"/>
              <a:t> van slimmigheden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878704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384E12-D5CF-410C-B488-9FC86D265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613" y="1032822"/>
            <a:ext cx="2711778" cy="2595460"/>
          </a:xfrm>
        </p:spPr>
        <p:txBody>
          <a:bodyPr>
            <a:normAutofit fontScale="90000"/>
          </a:bodyPr>
          <a:lstStyle/>
          <a:p>
            <a:br>
              <a:rPr lang="nl-NL" sz="1800" dirty="0"/>
            </a:br>
            <a:br>
              <a:rPr lang="nl-NL" sz="1800" dirty="0"/>
            </a:br>
            <a:br>
              <a:rPr lang="nl-NL" sz="1800" dirty="0"/>
            </a:br>
            <a:br>
              <a:rPr lang="nl-NL" sz="1800" dirty="0"/>
            </a:br>
            <a:br>
              <a:rPr lang="nl-NL" sz="1800" dirty="0"/>
            </a:br>
            <a:br>
              <a:rPr lang="nl-NL" sz="1800" dirty="0"/>
            </a:br>
            <a:br>
              <a:rPr lang="nl-NL" sz="1800" dirty="0"/>
            </a:br>
            <a:br>
              <a:rPr lang="nl-NL" sz="1800" dirty="0"/>
            </a:br>
            <a:br>
              <a:rPr lang="nl-NL" sz="1800" dirty="0"/>
            </a:br>
            <a:r>
              <a:rPr lang="nl-NL" sz="1800" dirty="0"/>
              <a:t>vergrootglas is erg handig want je kunt er beter mee zien en het is erg effectief bij lezen. 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F1A6799-DD4E-45F1-A07B-B1CC047877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86667" y="2931086"/>
            <a:ext cx="3139699" cy="1513914"/>
          </a:xfrm>
        </p:spPr>
        <p:txBody>
          <a:bodyPr>
            <a:normAutofit fontScale="92500" lnSpcReduction="10000"/>
          </a:bodyPr>
          <a:lstStyle/>
          <a:p>
            <a:r>
              <a:rPr lang="nl-NL" dirty="0"/>
              <a:t>Dit is een wakeboard met zo’n board kan je surfen en </a:t>
            </a:r>
          </a:p>
          <a:p>
            <a:r>
              <a:rPr lang="nl-NL" dirty="0"/>
              <a:t>Het is leuk voor jong en oud </a:t>
            </a:r>
          </a:p>
          <a:p>
            <a:r>
              <a:rPr lang="nl-NL" dirty="0"/>
              <a:t>Veel mensen doen dit als sport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355A466A-D5FA-46F7-BCCF-9B4A9FCBF57D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523921" y="2931086"/>
            <a:ext cx="3074987" cy="1547812"/>
          </a:xfrm>
        </p:spPr>
        <p:txBody>
          <a:bodyPr/>
          <a:lstStyle/>
          <a:p>
            <a:r>
              <a:rPr lang="nl-NL" dirty="0"/>
              <a:t>Dit is een zuurstoftank veel duikers gebruiken dit om onderwater te ademen. Het is erg handig voor duikers.</a:t>
            </a:r>
          </a:p>
        </p:txBody>
      </p:sp>
      <p:pic>
        <p:nvPicPr>
          <p:cNvPr id="1026" name="Picture 2" descr="Afbeeldingsresultaat voor vergrootglas">
            <a:extLst>
              <a:ext uri="{FF2B5EF4-FFF2-40B4-BE49-F238E27FC236}">
                <a16:creationId xmlns:a16="http://schemas.microsoft.com/office/drawing/2014/main" id="{E3C0F517-02D0-40B3-AD8F-17CBDD55A0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074" y="618979"/>
            <a:ext cx="1828673" cy="192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Afbeeldingsresultaat voor wakeboard">
            <a:extLst>
              <a:ext uri="{FF2B5EF4-FFF2-40B4-BE49-F238E27FC236}">
                <a16:creationId xmlns:a16="http://schemas.microsoft.com/office/drawing/2014/main" id="{17C561F5-0964-4993-8E80-760E493695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6311" y="439616"/>
            <a:ext cx="2278966" cy="2278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Afbeeldingsresultaat voor zuurstoftank">
            <a:extLst>
              <a:ext uri="{FF2B5EF4-FFF2-40B4-BE49-F238E27FC236}">
                <a16:creationId xmlns:a16="http://schemas.microsoft.com/office/drawing/2014/main" id="{4A6AFB12-06E2-4511-B42B-8AD4465DBD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3921" y="618979"/>
            <a:ext cx="2278967" cy="22789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kstvak 8">
            <a:extLst>
              <a:ext uri="{FF2B5EF4-FFF2-40B4-BE49-F238E27FC236}">
                <a16:creationId xmlns:a16="http://schemas.microsoft.com/office/drawing/2014/main" id="{0DA1EDA5-82BB-442A-98BF-E7AA81F4867C}"/>
              </a:ext>
            </a:extLst>
          </p:cNvPr>
          <p:cNvSpPr txBox="1"/>
          <p:nvPr/>
        </p:nvSpPr>
        <p:spPr>
          <a:xfrm>
            <a:off x="-3592587" y="7081333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18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036" name="Picture 12" descr="Afbeeldingsresultaat voor submarine">
            <a:extLst>
              <a:ext uri="{FF2B5EF4-FFF2-40B4-BE49-F238E27FC236}">
                <a16:creationId xmlns:a16="http://schemas.microsoft.com/office/drawing/2014/main" id="{B316D551-1A4A-493D-AD7A-97DAC7B172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613" y="4006956"/>
            <a:ext cx="2619375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kstvak 10">
            <a:extLst>
              <a:ext uri="{FF2B5EF4-FFF2-40B4-BE49-F238E27FC236}">
                <a16:creationId xmlns:a16="http://schemas.microsoft.com/office/drawing/2014/main" id="{279F846E-9AE0-42A8-9493-E76D15106CD7}"/>
              </a:ext>
            </a:extLst>
          </p:cNvPr>
          <p:cNvSpPr txBox="1"/>
          <p:nvPr/>
        </p:nvSpPr>
        <p:spPr>
          <a:xfrm flipH="1">
            <a:off x="3165988" y="4910752"/>
            <a:ext cx="2711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Dit is een </a:t>
            </a:r>
            <a:r>
              <a:rPr lang="nl-NL" dirty="0" err="1"/>
              <a:t>submarine</a:t>
            </a:r>
            <a:r>
              <a:rPr lang="nl-NL" dirty="0"/>
              <a:t> dit wordt veel gebruikt bij de marine het is voor hun erg handig zodat ze onderwater kunnen onderzoeken.</a:t>
            </a:r>
          </a:p>
        </p:txBody>
      </p:sp>
      <p:pic>
        <p:nvPicPr>
          <p:cNvPr id="1038" name="Picture 14" descr="Gerelateerde afbeelding">
            <a:extLst>
              <a:ext uri="{FF2B5EF4-FFF2-40B4-BE49-F238E27FC236}">
                <a16:creationId xmlns:a16="http://schemas.microsoft.com/office/drawing/2014/main" id="{66D43F82-345B-4598-8F51-EE223ECB90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5363" y="4445000"/>
            <a:ext cx="2073435" cy="1499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kstvak 12">
            <a:extLst>
              <a:ext uri="{FF2B5EF4-FFF2-40B4-BE49-F238E27FC236}">
                <a16:creationId xmlns:a16="http://schemas.microsoft.com/office/drawing/2014/main" id="{187AF635-3718-4F5F-B92F-DBC869117EC2}"/>
              </a:ext>
            </a:extLst>
          </p:cNvPr>
          <p:cNvSpPr txBox="1"/>
          <p:nvPr/>
        </p:nvSpPr>
        <p:spPr>
          <a:xfrm>
            <a:off x="7881672" y="4445000"/>
            <a:ext cx="245579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Met een vliegtuig kan je snel van a naar b</a:t>
            </a:r>
          </a:p>
          <a:p>
            <a:r>
              <a:rPr lang="nl-NL" dirty="0"/>
              <a:t>Veel mensen besturen dit voertuig als werk</a:t>
            </a:r>
          </a:p>
          <a:p>
            <a:r>
              <a:rPr lang="nl-NL" dirty="0"/>
              <a:t>Het is erg handig om te reizen.</a:t>
            </a:r>
          </a:p>
        </p:txBody>
      </p:sp>
    </p:spTree>
    <p:extLst>
      <p:ext uri="{BB962C8B-B14F-4D97-AF65-F5344CB8AC3E}">
        <p14:creationId xmlns:p14="http://schemas.microsoft.com/office/powerpoint/2010/main" val="1038046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C6D83A-A34A-4252-A25D-FD55B05E3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279" y="265044"/>
            <a:ext cx="2769704" cy="1696278"/>
          </a:xfrm>
        </p:spPr>
        <p:txBody>
          <a:bodyPr>
            <a:normAutofit fontScale="90000"/>
          </a:bodyPr>
          <a:lstStyle/>
          <a:p>
            <a:r>
              <a:rPr lang="nl-NL" sz="1800" dirty="0"/>
              <a:t>Waterdicht pak</a:t>
            </a:r>
            <a:br>
              <a:rPr lang="nl-NL" sz="1800" dirty="0"/>
            </a:br>
            <a:r>
              <a:rPr lang="nl-NL" sz="1800" dirty="0"/>
              <a:t>is erg handig om te zwemen en niet nat te worden veel mensen in de </a:t>
            </a:r>
            <a:r>
              <a:rPr lang="nl-NL" sz="1800" dirty="0" err="1"/>
              <a:t>submarine</a:t>
            </a:r>
            <a:r>
              <a:rPr lang="nl-NL" sz="1800" dirty="0"/>
              <a:t> of een duiker gebruikt dit vaak voor z’n werk/ hobby.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E368805-9E74-4167-9C26-395AD25F90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29877" y="265044"/>
            <a:ext cx="2464906" cy="1871722"/>
          </a:xfrm>
        </p:spPr>
        <p:txBody>
          <a:bodyPr>
            <a:normAutofit lnSpcReduction="10000"/>
          </a:bodyPr>
          <a:lstStyle/>
          <a:p>
            <a:r>
              <a:rPr lang="nl-NL" dirty="0"/>
              <a:t>Parachute: met een parachute kan je in de lucht vliegen als je bijv. uit een </a:t>
            </a:r>
            <a:r>
              <a:rPr lang="nl-NL" dirty="0" err="1"/>
              <a:t>vleigtuig</a:t>
            </a:r>
            <a:r>
              <a:rPr lang="nl-NL" dirty="0"/>
              <a:t> springt dan kan je veilig op de grond belanden.</a:t>
            </a:r>
          </a:p>
        </p:txBody>
      </p:sp>
      <p:pic>
        <p:nvPicPr>
          <p:cNvPr id="2050" name="Picture 2" descr="Afbeeldingsresultaat voor duikpak">
            <a:extLst>
              <a:ext uri="{FF2B5EF4-FFF2-40B4-BE49-F238E27FC236}">
                <a16:creationId xmlns:a16="http://schemas.microsoft.com/office/drawing/2014/main" id="{8F9B35FD-B46C-49BB-88D5-0668AE1ADD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279" y="2136766"/>
            <a:ext cx="3193367" cy="2395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Afbeeldingsresultaat voor parachute">
            <a:extLst>
              <a:ext uri="{FF2B5EF4-FFF2-40B4-BE49-F238E27FC236}">
                <a16:creationId xmlns:a16="http://schemas.microsoft.com/office/drawing/2014/main" id="{7FD738C3-F7E6-40B8-97C6-9C91FD76A8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9561" y="2081667"/>
            <a:ext cx="2505222" cy="2505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353072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E58A023130DC64B8CEC23F4BCD83F75" ma:contentTypeVersion="2" ma:contentTypeDescription="Create a new document." ma:contentTypeScope="" ma:versionID="c43bcabdae0c6c4af4bbdcd4ea3b8bc4">
  <xsd:schema xmlns:xsd="http://www.w3.org/2001/XMLSchema" xmlns:xs="http://www.w3.org/2001/XMLSchema" xmlns:p="http://schemas.microsoft.com/office/2006/metadata/properties" xmlns:ns3="7d408304-c9ef-412c-8e9f-8357b0ee92d3" targetNamespace="http://schemas.microsoft.com/office/2006/metadata/properties" ma:root="true" ma:fieldsID="0d81cab80306e51391a14ee01d624314" ns3:_="">
    <xsd:import namespace="7d408304-c9ef-412c-8e9f-8357b0ee92d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408304-c9ef-412c-8e9f-8357b0ee92d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6B2A559-7AFA-486F-8E76-EACDC0546F1E}">
  <ds:schemaRefs>
    <ds:schemaRef ds:uri="http://purl.org/dc/elements/1.1/"/>
    <ds:schemaRef ds:uri="http://schemas.microsoft.com/office/2006/metadata/properties"/>
    <ds:schemaRef ds:uri="7d408304-c9ef-412c-8e9f-8357b0ee92d3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0371462-1F7D-4F8C-9EA6-940ED53A2AA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DE24914-A160-4DB1-9EA4-197B938F6FD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d408304-c9ef-412c-8e9f-8357b0ee92d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123</TotalTime>
  <Words>126</Words>
  <Application>Microsoft Office PowerPoint</Application>
  <PresentationFormat>Breedbeeld</PresentationFormat>
  <Paragraphs>13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infographic</vt:lpstr>
      <vt:lpstr>         vergrootglas is erg handig want je kunt er beter mee zien en het is erg effectief bij lezen. </vt:lpstr>
      <vt:lpstr>Waterdicht pak is erg handig om te zwemen en niet nat te worden veel mensen in de submarine of een duiker gebruikt dit vaak voor z’n werk/ hobby.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infographic</dc:title>
  <dc:creator>Bergh, M. van den (Max)</dc:creator>
  <cp:lastModifiedBy>Bergh, M. van den (Max)</cp:lastModifiedBy>
  <cp:revision>10</cp:revision>
  <dcterms:created xsi:type="dcterms:W3CDTF">2019-09-26T07:06:22Z</dcterms:created>
  <dcterms:modified xsi:type="dcterms:W3CDTF">2019-09-26T09:14:23Z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0x010100EE58A023130DC64B8CEC23F4BCD83F75</vt:lpwstr>
  </property>
</Properties>
</file>